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</p:sldMasterIdLst>
  <p:notesMasterIdLst>
    <p:notesMasterId r:id="rId27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57" r:id="rId24"/>
    <p:sldId id="281" r:id="rId25"/>
    <p:sldId id="25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55390-D628-4C46-A9BB-E5CF132A6C52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B0B8-A024-4104-8BD1-3E948F1A3CA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5925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1318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212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0845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9857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785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691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28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8646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2244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890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680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782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741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4507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204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231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958B0-FC3A-4CC3-AD26-6EFC03F7D63C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2DE346F-332F-45E3-A299-141DB37568B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23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erong2002/Goban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F6BE05-1425-CB98-3B78-D803BA8661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zh-TW" sz="12400" cap="none" dirty="0"/>
              <a:t>Socket</a:t>
            </a:r>
            <a:endParaRPr lang="zh-TW" altLang="en-US" sz="12400" cap="none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96D3BDA-792C-6783-F298-2B6824B618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altLang="zh-TW" sz="3200" dirty="0">
                <a:solidFill>
                  <a:schemeClr val="tx1"/>
                </a:solidFill>
              </a:rPr>
              <a:t>b</a:t>
            </a:r>
            <a:r>
              <a:rPr lang="en-US" altLang="zh-TW" sz="3200" cap="none" dirty="0">
                <a:solidFill>
                  <a:schemeClr val="tx1"/>
                </a:solidFill>
              </a:rPr>
              <a:t>y CHEN, KE-RONG</a:t>
            </a:r>
          </a:p>
          <a:p>
            <a:pPr algn="ctr"/>
            <a:r>
              <a:rPr lang="en-US" altLang="zh-TW" sz="3200" cap="none" dirty="0">
                <a:solidFill>
                  <a:schemeClr val="tx1"/>
                </a:solidFill>
              </a:rPr>
              <a:t>2023/05/10</a:t>
            </a:r>
          </a:p>
          <a:p>
            <a:r>
              <a:rPr lang="en-US" altLang="zh-TW" cap="none" dirty="0">
                <a:solidFill>
                  <a:schemeClr val="tx1"/>
                </a:solidFill>
              </a:rPr>
              <a:t>	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72891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62CEAC6D-1F8E-9208-F711-6A917E152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267" y="293262"/>
            <a:ext cx="8582307" cy="6182952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EA8D58B6-9AFE-1843-6642-2B988D09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943" y="866030"/>
            <a:ext cx="4997201" cy="1320800"/>
          </a:xfrm>
        </p:spPr>
        <p:txBody>
          <a:bodyPr>
            <a:normAutofit fontScale="90000"/>
          </a:bodyPr>
          <a:lstStyle/>
          <a:p>
            <a:r>
              <a:rPr lang="zh-TW" altLang="en-US" sz="6000" dirty="0"/>
              <a:t>服務端發送訊息</a:t>
            </a: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ACB3E161-20F9-2F24-B4B9-7B1443B3771E}"/>
              </a:ext>
            </a:extLst>
          </p:cNvPr>
          <p:cNvSpPr txBox="1">
            <a:spLocks/>
          </p:cNvSpPr>
          <p:nvPr/>
        </p:nvSpPr>
        <p:spPr>
          <a:xfrm>
            <a:off x="394931" y="3429000"/>
            <a:ext cx="49972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6000" dirty="0"/>
              <a:t>客戶端讀取訊息</a:t>
            </a:r>
          </a:p>
        </p:txBody>
      </p:sp>
    </p:spTree>
    <p:extLst>
      <p:ext uri="{BB962C8B-B14F-4D97-AF65-F5344CB8AC3E}">
        <p14:creationId xmlns:p14="http://schemas.microsoft.com/office/powerpoint/2010/main" val="1263907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1B4FD1-083D-2D36-C5DF-73FE336FD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504" y="609600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客戶端結束連線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6C11EF9-62B5-2B19-8755-9FF3B634B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930400"/>
            <a:ext cx="10618490" cy="44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28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2B96875-2DCD-0A81-A93F-C612AFEB1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30" y="289088"/>
            <a:ext cx="8596668" cy="2340991"/>
          </a:xfrm>
        </p:spPr>
        <p:txBody>
          <a:bodyPr>
            <a:normAutofit/>
          </a:bodyPr>
          <a:lstStyle/>
          <a:p>
            <a:r>
              <a:rPr lang="en-US" altLang="zh-TW" sz="6000" dirty="0"/>
              <a:t>Socket</a:t>
            </a:r>
            <a:br>
              <a:rPr lang="en-US" altLang="zh-TW" sz="6000" dirty="0"/>
            </a:br>
            <a:r>
              <a:rPr lang="en-US" altLang="zh-TW" sz="6000" dirty="0"/>
              <a:t>  UDP</a:t>
            </a:r>
            <a:endParaRPr lang="zh-TW" altLang="en-US" sz="60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A6F8CE0-62FB-B122-D292-3AF1E6D30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608" y="184980"/>
            <a:ext cx="8126887" cy="648803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359BAAF0-377E-B3E0-0028-20CFA9461716}"/>
              </a:ext>
            </a:extLst>
          </p:cNvPr>
          <p:cNvSpPr txBox="1"/>
          <p:nvPr/>
        </p:nvSpPr>
        <p:spPr>
          <a:xfrm>
            <a:off x="394530" y="5103359"/>
            <a:ext cx="28135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dirty="0"/>
              <a:t>&lt;code source&gt;</a:t>
            </a:r>
          </a:p>
          <a:p>
            <a:pPr algn="ctr"/>
            <a:r>
              <a:rPr lang="en-US" altLang="zh-TW" sz="3200" dirty="0"/>
              <a:t>UDP_server.py</a:t>
            </a:r>
          </a:p>
          <a:p>
            <a:pPr algn="ctr"/>
            <a:r>
              <a:rPr lang="en-US" altLang="zh-TW" sz="3200" dirty="0"/>
              <a:t>UDP_client.py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2630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73AF335-069D-0DB4-B9A4-2287F4750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54" y="829864"/>
            <a:ext cx="11719091" cy="5386109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B95A46E1-7C86-881F-C86F-E125F5687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52" y="734053"/>
            <a:ext cx="3536047" cy="1320800"/>
          </a:xfrm>
        </p:spPr>
        <p:txBody>
          <a:bodyPr>
            <a:normAutofit fontScale="90000"/>
          </a:bodyPr>
          <a:lstStyle/>
          <a:p>
            <a:r>
              <a:rPr lang="zh-TW" altLang="en-US" sz="6000" dirty="0"/>
              <a:t>創建</a:t>
            </a:r>
            <a:r>
              <a:rPr lang="en-US" altLang="zh-TW" sz="6000" dirty="0"/>
              <a:t>socket</a:t>
            </a:r>
            <a:endParaRPr lang="zh-TW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686215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3563FCBB-F398-16EB-5423-E4F6E7AF1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645201"/>
            <a:ext cx="3536047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綁定端口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CD858C92-58C9-A9EA-6E47-945B308A7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8826"/>
            <a:ext cx="11552024" cy="363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86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13EDCE3-A202-9667-93B2-FB21FAFEF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36" y="378881"/>
            <a:ext cx="10595728" cy="6100238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FFAD605D-0D81-3933-62C9-181DEFFD7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54" y="460677"/>
            <a:ext cx="4997201" cy="1320800"/>
          </a:xfrm>
        </p:spPr>
        <p:txBody>
          <a:bodyPr>
            <a:normAutofit fontScale="90000"/>
          </a:bodyPr>
          <a:lstStyle/>
          <a:p>
            <a:r>
              <a:rPr lang="zh-TW" altLang="en-US" sz="6000" dirty="0"/>
              <a:t>客戶端發送訊息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FB266299-E25B-0E18-B895-F6D4F1E2AAF3}"/>
              </a:ext>
            </a:extLst>
          </p:cNvPr>
          <p:cNvSpPr txBox="1">
            <a:spLocks/>
          </p:cNvSpPr>
          <p:nvPr/>
        </p:nvSpPr>
        <p:spPr>
          <a:xfrm>
            <a:off x="121553" y="2768600"/>
            <a:ext cx="49972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6000" dirty="0"/>
              <a:t>服務端讀取訊息</a:t>
            </a:r>
          </a:p>
        </p:txBody>
      </p:sp>
    </p:spTree>
    <p:extLst>
      <p:ext uri="{BB962C8B-B14F-4D97-AF65-F5344CB8AC3E}">
        <p14:creationId xmlns:p14="http://schemas.microsoft.com/office/powerpoint/2010/main" val="3888643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7742B19-4FD7-BB6D-43FC-D04DCD4A1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023" y="292034"/>
            <a:ext cx="10753775" cy="6041191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42DDB583-7898-3AD6-E4F2-094C0140D2E3}"/>
              </a:ext>
            </a:extLst>
          </p:cNvPr>
          <p:cNvSpPr txBox="1">
            <a:spLocks/>
          </p:cNvSpPr>
          <p:nvPr/>
        </p:nvSpPr>
        <p:spPr>
          <a:xfrm>
            <a:off x="366650" y="656996"/>
            <a:ext cx="49972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6000" dirty="0"/>
              <a:t>服務端發送訊息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1524F1B7-441B-2E86-5038-95F38ED1B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649" y="3053048"/>
            <a:ext cx="4997201" cy="1320800"/>
          </a:xfrm>
        </p:spPr>
        <p:txBody>
          <a:bodyPr>
            <a:normAutofit fontScale="90000"/>
          </a:bodyPr>
          <a:lstStyle/>
          <a:p>
            <a:r>
              <a:rPr lang="zh-TW" altLang="en-US" sz="6000" dirty="0"/>
              <a:t>客戶端讀取訊息</a:t>
            </a:r>
          </a:p>
        </p:txBody>
      </p:sp>
    </p:spTree>
    <p:extLst>
      <p:ext uri="{BB962C8B-B14F-4D97-AF65-F5344CB8AC3E}">
        <p14:creationId xmlns:p14="http://schemas.microsoft.com/office/powerpoint/2010/main" val="2624920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71420BE-1F7A-D176-F3C3-C6DE3B975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80" y="1789048"/>
            <a:ext cx="10639240" cy="354171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167A0FE4-6E39-1C3E-3216-B8B42F7E8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55" y="784697"/>
            <a:ext cx="8596668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客戶端結束連線</a:t>
            </a:r>
          </a:p>
        </p:txBody>
      </p:sp>
    </p:spTree>
    <p:extLst>
      <p:ext uri="{BB962C8B-B14F-4D97-AF65-F5344CB8AC3E}">
        <p14:creationId xmlns:p14="http://schemas.microsoft.com/office/powerpoint/2010/main" val="2243199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41D4E94-B73C-F5A4-5E35-1795EACFE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135" y="2046745"/>
            <a:ext cx="10297730" cy="262895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EE6D8316-12E5-4A60-CC8B-B8F10DD85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759" y="725945"/>
            <a:ext cx="8596668" cy="1320800"/>
          </a:xfrm>
        </p:spPr>
        <p:txBody>
          <a:bodyPr>
            <a:normAutofit/>
          </a:bodyPr>
          <a:lstStyle/>
          <a:p>
            <a:r>
              <a:rPr lang="en-US" altLang="zh-TW" sz="6000" dirty="0" err="1"/>
              <a:t>Tkinter</a:t>
            </a:r>
            <a:r>
              <a:rPr lang="zh-TW" altLang="en-US" sz="6000" dirty="0"/>
              <a:t> 流程圖</a:t>
            </a:r>
          </a:p>
        </p:txBody>
      </p:sp>
    </p:spTree>
    <p:extLst>
      <p:ext uri="{BB962C8B-B14F-4D97-AF65-F5344CB8AC3E}">
        <p14:creationId xmlns:p14="http://schemas.microsoft.com/office/powerpoint/2010/main" val="3084660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6AFEB76-EF92-BC8E-BA12-74CCA94FD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593" y="1640423"/>
            <a:ext cx="8401050" cy="48387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1301BA5F-5E60-AA34-E69B-6ED5DAAB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13" y="547838"/>
            <a:ext cx="9033928" cy="1659839"/>
          </a:xfrm>
        </p:spPr>
        <p:txBody>
          <a:bodyPr>
            <a:normAutofit/>
          </a:bodyPr>
          <a:lstStyle/>
          <a:p>
            <a:r>
              <a:rPr lang="en-US" altLang="zh-TW" sz="6000" dirty="0" err="1"/>
              <a:t>Tkinter</a:t>
            </a:r>
            <a:r>
              <a:rPr lang="zh-TW" altLang="en-US" sz="6000" dirty="0"/>
              <a:t> </a:t>
            </a:r>
            <a:r>
              <a:rPr lang="en-US" altLang="zh-TW" sz="6000" dirty="0"/>
              <a:t>and Socket</a:t>
            </a:r>
            <a:r>
              <a:rPr lang="zh-TW" altLang="en-US" sz="6000" dirty="0"/>
              <a:t>流程圖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744A5D0-DD20-A2B5-8698-C4962200E199}"/>
              </a:ext>
            </a:extLst>
          </p:cNvPr>
          <p:cNvSpPr txBox="1"/>
          <p:nvPr/>
        </p:nvSpPr>
        <p:spPr>
          <a:xfrm>
            <a:off x="381313" y="4788639"/>
            <a:ext cx="60131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3200" dirty="0"/>
              <a:t>如果是</a:t>
            </a:r>
            <a:r>
              <a:rPr lang="zh-TW" altLang="en-US" sz="3200" dirty="0">
                <a:solidFill>
                  <a:srgbClr val="FF0000"/>
                </a:solidFill>
              </a:rPr>
              <a:t>同一個執行續</a:t>
            </a:r>
            <a:endParaRPr lang="en-US" altLang="zh-TW" sz="3200" dirty="0">
              <a:solidFill>
                <a:srgbClr val="FF0000"/>
              </a:solidFill>
            </a:endParaRPr>
          </a:p>
          <a:p>
            <a:pPr algn="ctr"/>
            <a:r>
              <a:rPr lang="en-US" altLang="zh-TW" sz="3200" dirty="0"/>
              <a:t>GUI</a:t>
            </a:r>
            <a:r>
              <a:rPr lang="zh-TW" altLang="en-US" sz="3200" dirty="0"/>
              <a:t>的變化得要等到</a:t>
            </a:r>
            <a:r>
              <a:rPr lang="zh-TW" altLang="en-US" sz="3200" b="1" dirty="0"/>
              <a:t>接受到訊息  </a:t>
            </a:r>
            <a:endParaRPr lang="en-US" altLang="zh-TW" sz="3200" dirty="0"/>
          </a:p>
          <a:p>
            <a:pPr algn="ctr"/>
            <a:r>
              <a:rPr lang="zh-TW" altLang="en-US" sz="3200" dirty="0"/>
              <a:t>才能更新</a:t>
            </a:r>
            <a:r>
              <a:rPr lang="zh-TW" altLang="en-US" sz="3200" b="1" dirty="0"/>
              <a:t>下一個</a:t>
            </a:r>
            <a:r>
              <a:rPr lang="zh-TW" altLang="en-US" sz="3200" dirty="0"/>
              <a:t>狀態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5E7A662C-3378-E4D6-9D75-94779CB31171}"/>
              </a:ext>
            </a:extLst>
          </p:cNvPr>
          <p:cNvSpPr/>
          <p:nvPr/>
        </p:nvSpPr>
        <p:spPr>
          <a:xfrm>
            <a:off x="6283592" y="4377447"/>
            <a:ext cx="5126954" cy="210167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7907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F6BE05-1425-CB98-3B78-D803BA8661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0211" y="641022"/>
            <a:ext cx="8791575" cy="1021287"/>
          </a:xfrm>
        </p:spPr>
        <p:txBody>
          <a:bodyPr>
            <a:normAutofit/>
          </a:bodyPr>
          <a:lstStyle/>
          <a:p>
            <a:pPr algn="ctr"/>
            <a:r>
              <a:rPr lang="zh-TW" altLang="en-US" sz="6000" cap="none" dirty="0"/>
              <a:t>介紹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96D3BDA-792C-6783-F298-2B6824B61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0585" y="1995438"/>
            <a:ext cx="11210828" cy="5178360"/>
          </a:xfrm>
        </p:spPr>
        <p:txBody>
          <a:bodyPr>
            <a:normAutofit/>
          </a:bodyPr>
          <a:lstStyle/>
          <a:p>
            <a:pPr algn="l"/>
            <a:r>
              <a:rPr lang="en-US" altLang="zh-TW" sz="4000" b="1" i="0" dirty="0">
                <a:solidFill>
                  <a:srgbClr val="FF0000"/>
                </a:solidFill>
                <a:effectLst/>
                <a:latin typeface="Söhne"/>
              </a:rPr>
              <a:t>Socket</a:t>
            </a:r>
            <a:r>
              <a:rPr lang="en-US" altLang="zh-TW" sz="4000" b="1" i="0" dirty="0">
                <a:solidFill>
                  <a:schemeClr val="tx1"/>
                </a:solidFill>
                <a:effectLst/>
                <a:latin typeface="Söhne"/>
              </a:rPr>
              <a:t> </a:t>
            </a:r>
            <a:r>
              <a:rPr lang="zh-TW" altLang="en-US" sz="4000" b="0" i="0" dirty="0">
                <a:solidFill>
                  <a:schemeClr val="tx1"/>
                </a:solidFill>
                <a:effectLst/>
                <a:latin typeface="Söhne"/>
              </a:rPr>
              <a:t>是一個在網路編程中常用的應用程序介面（</a:t>
            </a:r>
            <a:r>
              <a:rPr lang="en-US" altLang="zh-TW" sz="4000" b="0" i="0" dirty="0">
                <a:solidFill>
                  <a:schemeClr val="tx1"/>
                </a:solidFill>
                <a:effectLst/>
                <a:latin typeface="Söhne"/>
              </a:rPr>
              <a:t>API</a:t>
            </a:r>
            <a:r>
              <a:rPr lang="zh-TW" altLang="en-US" sz="4000" b="0" i="0" dirty="0">
                <a:solidFill>
                  <a:schemeClr val="tx1"/>
                </a:solidFill>
                <a:effectLst/>
                <a:latin typeface="Söhne"/>
              </a:rPr>
              <a:t>），它可以用來實現</a:t>
            </a:r>
            <a:r>
              <a:rPr lang="zh-TW" altLang="en-US" sz="4000" b="1" i="0" dirty="0">
                <a:solidFill>
                  <a:schemeClr val="tx1"/>
                </a:solidFill>
                <a:effectLst/>
                <a:latin typeface="Söhne"/>
              </a:rPr>
              <a:t>網路通訊</a:t>
            </a:r>
            <a:r>
              <a:rPr lang="zh-TW" altLang="en-US" sz="4000" b="0" i="0" dirty="0">
                <a:solidFill>
                  <a:schemeClr val="tx1"/>
                </a:solidFill>
                <a:effectLst/>
                <a:latin typeface="Söhne"/>
              </a:rPr>
              <a:t>的功能。</a:t>
            </a:r>
            <a:endParaRPr lang="en-US" altLang="zh-TW" sz="4000" b="0" i="0" dirty="0">
              <a:solidFill>
                <a:schemeClr val="tx1"/>
              </a:solidFill>
              <a:effectLst/>
              <a:latin typeface="Söhne"/>
            </a:endParaRPr>
          </a:p>
          <a:p>
            <a:pPr algn="l"/>
            <a:endParaRPr lang="en-US" altLang="zh-TW" sz="4000" b="0" i="0" dirty="0">
              <a:solidFill>
                <a:schemeClr val="tx1"/>
              </a:solidFill>
              <a:effectLst/>
              <a:latin typeface="Söhne"/>
            </a:endParaRPr>
          </a:p>
          <a:p>
            <a:pPr algn="l"/>
            <a:r>
              <a:rPr lang="zh-TW" altLang="en-US" sz="4000" b="0" i="0" dirty="0">
                <a:solidFill>
                  <a:schemeClr val="tx1"/>
                </a:solidFill>
                <a:effectLst/>
                <a:latin typeface="Söhne"/>
              </a:rPr>
              <a:t>例如</a:t>
            </a:r>
            <a:r>
              <a:rPr lang="zh-TW" altLang="en-US" sz="4000" dirty="0">
                <a:solidFill>
                  <a:schemeClr val="tx1"/>
                </a:solidFill>
                <a:latin typeface="Söhne"/>
              </a:rPr>
              <a:t>：</a:t>
            </a:r>
            <a:r>
              <a:rPr lang="zh-TW" altLang="en-US" sz="4000" b="0" i="0" dirty="0">
                <a:solidFill>
                  <a:schemeClr val="tx1"/>
                </a:solidFill>
                <a:effectLst/>
                <a:latin typeface="Söhne"/>
              </a:rPr>
              <a:t>客戶端與服務器之間的數據傳輸。</a:t>
            </a:r>
          </a:p>
          <a:p>
            <a:br>
              <a:rPr lang="zh-TW" altLang="en-US" dirty="0">
                <a:solidFill>
                  <a:schemeClr val="tx1"/>
                </a:solidFill>
              </a:rPr>
            </a:br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06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5403396-E9C0-220A-C5CE-D04920C74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916" y="1270000"/>
            <a:ext cx="8286750" cy="5153025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44C476E-B5B8-F908-CEC9-8A075355D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/>
              <a:t>解決辦法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146269-7ACA-DA3C-19E8-59FD903BDD83}"/>
              </a:ext>
            </a:extLst>
          </p:cNvPr>
          <p:cNvSpPr txBox="1"/>
          <p:nvPr/>
        </p:nvSpPr>
        <p:spPr>
          <a:xfrm>
            <a:off x="848599" y="4853365"/>
            <a:ext cx="550663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3200" dirty="0"/>
              <a:t>透過</a:t>
            </a:r>
            <a:r>
              <a:rPr lang="en-US" altLang="zh-TW" sz="3200" dirty="0"/>
              <a:t>thread</a:t>
            </a:r>
            <a:r>
              <a:rPr lang="zh-TW" altLang="en-US" sz="3200" dirty="0"/>
              <a:t>建立</a:t>
            </a:r>
            <a:r>
              <a:rPr lang="zh-TW" altLang="en-US" sz="3200" dirty="0">
                <a:solidFill>
                  <a:srgbClr val="FF0000"/>
                </a:solidFill>
              </a:rPr>
              <a:t>另一條執行續</a:t>
            </a:r>
            <a:endParaRPr lang="en-US" altLang="zh-TW" sz="3200" dirty="0">
              <a:solidFill>
                <a:srgbClr val="FF0000"/>
              </a:solidFill>
            </a:endParaRPr>
          </a:p>
          <a:p>
            <a:pPr algn="ctr"/>
            <a:r>
              <a:rPr lang="zh-TW" altLang="en-US" sz="3200" dirty="0"/>
              <a:t>一個執行續負責</a:t>
            </a:r>
            <a:r>
              <a:rPr lang="zh-TW" altLang="en-US" sz="3200" b="1" dirty="0"/>
              <a:t>圖像介面</a:t>
            </a:r>
            <a:endParaRPr lang="en-US" altLang="zh-TW" sz="3200" b="1" dirty="0"/>
          </a:p>
          <a:p>
            <a:pPr algn="ctr"/>
            <a:r>
              <a:rPr lang="zh-TW" altLang="en-US" sz="3200" dirty="0"/>
              <a:t>一個執行續負責</a:t>
            </a:r>
            <a:r>
              <a:rPr lang="zh-TW" altLang="en-US" sz="3200" b="1" dirty="0"/>
              <a:t>接收訊息</a:t>
            </a:r>
          </a:p>
        </p:txBody>
      </p:sp>
    </p:spTree>
    <p:extLst>
      <p:ext uri="{BB962C8B-B14F-4D97-AF65-F5344CB8AC3E}">
        <p14:creationId xmlns:p14="http://schemas.microsoft.com/office/powerpoint/2010/main" val="3659410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B6E93C8-AF0B-2489-35E9-712439D15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76" y="556580"/>
            <a:ext cx="10793248" cy="630142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A882FD02-4BF0-518A-72CE-011D75F2FB28}"/>
              </a:ext>
            </a:extLst>
          </p:cNvPr>
          <p:cNvSpPr txBox="1"/>
          <p:nvPr/>
        </p:nvSpPr>
        <p:spPr>
          <a:xfrm>
            <a:off x="302814" y="465372"/>
            <a:ext cx="34531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dirty="0"/>
              <a:t>&lt;code source&gt;</a:t>
            </a:r>
          </a:p>
          <a:p>
            <a:pPr algn="ctr"/>
            <a:r>
              <a:rPr lang="en-US" altLang="zh-TW" sz="3200" dirty="0"/>
              <a:t>server(thread).py</a:t>
            </a:r>
          </a:p>
          <a:p>
            <a:pPr algn="ctr"/>
            <a:r>
              <a:rPr lang="en-US" altLang="zh-TW" sz="3200" dirty="0"/>
              <a:t>client(thread).py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08182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63FE15-2F11-A6AE-2F8E-F0B76AD8D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796" y="536034"/>
            <a:ext cx="10323747" cy="2160031"/>
          </a:xfrm>
        </p:spPr>
        <p:txBody>
          <a:bodyPr>
            <a:normAutofit/>
          </a:bodyPr>
          <a:lstStyle/>
          <a:p>
            <a:r>
              <a:rPr lang="en-US" altLang="zh-TW" sz="6000" dirty="0"/>
              <a:t>socket</a:t>
            </a:r>
            <a:r>
              <a:rPr lang="zh-TW" altLang="en-US" sz="6000" dirty="0"/>
              <a:t>應用</a:t>
            </a:r>
            <a:r>
              <a:rPr lang="en-US" altLang="zh-TW" sz="6000" dirty="0"/>
              <a:t>-</a:t>
            </a:r>
            <a:r>
              <a:rPr lang="zh-TW" altLang="en-US" sz="6000" dirty="0"/>
              <a:t>五子棋</a:t>
            </a:r>
            <a:r>
              <a:rPr lang="en-US" altLang="zh-TW" sz="6000" dirty="0"/>
              <a:t>Gobang</a:t>
            </a:r>
            <a:endParaRPr lang="zh-TW" altLang="en-US" sz="6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F3AAA77-07FF-E382-7E93-1EE08E0C9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796" y="2696065"/>
            <a:ext cx="9465907" cy="3880773"/>
          </a:xfrm>
        </p:spPr>
        <p:txBody>
          <a:bodyPr>
            <a:normAutofit/>
          </a:bodyPr>
          <a:lstStyle/>
          <a:p>
            <a:r>
              <a:rPr lang="en-US" altLang="zh-TW" sz="3600" dirty="0" err="1"/>
              <a:t>Github</a:t>
            </a:r>
            <a:r>
              <a:rPr lang="en-US" altLang="zh-TW" sz="3600" dirty="0"/>
              <a:t>: </a:t>
            </a:r>
            <a:r>
              <a:rPr lang="en-US" altLang="zh-TW" sz="3600" dirty="0">
                <a:hlinkClick r:id="rId2"/>
              </a:rPr>
              <a:t>https://github.com/kerong2002/Gobang</a:t>
            </a:r>
            <a:endParaRPr lang="zh-TW" altLang="en-US" sz="3600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FE00BF7-DBDA-F476-F79A-507920675EA6}"/>
              </a:ext>
            </a:extLst>
          </p:cNvPr>
          <p:cNvSpPr txBox="1"/>
          <p:nvPr/>
        </p:nvSpPr>
        <p:spPr>
          <a:xfrm>
            <a:off x="962691" y="4264374"/>
            <a:ext cx="34531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dirty="0"/>
              <a:t>&lt;code source&gt;</a:t>
            </a:r>
          </a:p>
          <a:p>
            <a:pPr algn="ctr"/>
            <a:r>
              <a:rPr lang="en-US" altLang="zh-TW" sz="3200" dirty="0"/>
              <a:t>Gobang_server.py</a:t>
            </a:r>
          </a:p>
          <a:p>
            <a:pPr algn="ctr"/>
            <a:r>
              <a:rPr lang="en-US" altLang="zh-TW" sz="3200" dirty="0"/>
              <a:t>Gobang_client.py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451669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223EB0-95CE-4D98-3563-EE3AF1BCA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1342" y="282812"/>
            <a:ext cx="3489313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遊戲畫面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ECE6EE6-8764-8162-05B0-F567091B3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093" y="1280942"/>
            <a:ext cx="6617813" cy="529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8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254"/>
    </mc:Choice>
    <mc:Fallback>
      <p:transition spd="slow" advTm="46254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螢幕錄製 3">
            <a:hlinkClick r:id="" action="ppaction://media"/>
            <a:extLst>
              <a:ext uri="{FF2B5EF4-FFF2-40B4-BE49-F238E27FC236}">
                <a16:creationId xmlns:a16="http://schemas.microsoft.com/office/drawing/2014/main" id="{2B08560A-50C6-C5A9-B9E0-169B3624E09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8667" y="1462465"/>
            <a:ext cx="11514666" cy="5012179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39C54041-402B-D339-9C1D-58B0702C4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1342" y="282812"/>
            <a:ext cx="3489313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遊玩畫面</a:t>
            </a:r>
          </a:p>
        </p:txBody>
      </p:sp>
    </p:spTree>
    <p:extLst>
      <p:ext uri="{BB962C8B-B14F-4D97-AF65-F5344CB8AC3E}">
        <p14:creationId xmlns:p14="http://schemas.microsoft.com/office/powerpoint/2010/main" val="165289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81B984C-75F1-469C-ADB9-D17FEB09D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466" y="2270419"/>
            <a:ext cx="9527068" cy="2317161"/>
          </a:xfrm>
        </p:spPr>
        <p:txBody>
          <a:bodyPr>
            <a:normAutofit/>
          </a:bodyPr>
          <a:lstStyle/>
          <a:p>
            <a:pPr algn="ctr"/>
            <a:r>
              <a:rPr lang="en-US" altLang="zh-TW" sz="13800" dirty="0"/>
              <a:t>Thank You</a:t>
            </a:r>
            <a:endParaRPr lang="zh-TW" altLang="en-US" sz="13800" dirty="0"/>
          </a:p>
        </p:txBody>
      </p:sp>
    </p:spTree>
    <p:extLst>
      <p:ext uri="{BB962C8B-B14F-4D97-AF65-F5344CB8AC3E}">
        <p14:creationId xmlns:p14="http://schemas.microsoft.com/office/powerpoint/2010/main" val="2900038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A8DE578-F43A-B74E-0220-8E55FC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476" y="284163"/>
            <a:ext cx="8596668" cy="1320800"/>
          </a:xfrm>
        </p:spPr>
        <p:txBody>
          <a:bodyPr>
            <a:normAutofit/>
          </a:bodyPr>
          <a:lstStyle/>
          <a:p>
            <a:r>
              <a:rPr lang="en-US" altLang="zh-TW" sz="6000" dirty="0"/>
              <a:t>TCP</a:t>
            </a:r>
            <a:r>
              <a:rPr lang="zh-TW" altLang="en-US" sz="6000" dirty="0"/>
              <a:t> 三次握手 </a:t>
            </a:r>
          </a:p>
        </p:txBody>
      </p:sp>
      <p:pic>
        <p:nvPicPr>
          <p:cNvPr id="6" name="圖片 5" descr="一張含有 圖表 的圖片&#10;&#10;自動產生的描述">
            <a:extLst>
              <a:ext uri="{FF2B5EF4-FFF2-40B4-BE49-F238E27FC236}">
                <a16:creationId xmlns:a16="http://schemas.microsoft.com/office/drawing/2014/main" id="{2711DA45-23EF-0672-946D-1D6EB8E6E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500" y="1325006"/>
            <a:ext cx="6943000" cy="540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11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4B7B25-6762-31FD-DDAA-B7B74ABCA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996" y="449204"/>
            <a:ext cx="8596668" cy="1320800"/>
          </a:xfrm>
        </p:spPr>
        <p:txBody>
          <a:bodyPr>
            <a:normAutofit/>
          </a:bodyPr>
          <a:lstStyle/>
          <a:p>
            <a:r>
              <a:rPr lang="en-US" altLang="zh-TW" sz="6000" dirty="0"/>
              <a:t>TCP</a:t>
            </a:r>
            <a:r>
              <a:rPr lang="zh-TW" altLang="en-US" sz="6000" dirty="0"/>
              <a:t>架構</a:t>
            </a:r>
          </a:p>
        </p:txBody>
      </p:sp>
      <p:pic>
        <p:nvPicPr>
          <p:cNvPr id="4" name="圖片 3" descr="一張含有 圖表 的圖片&#10;&#10;自動產生的描述">
            <a:extLst>
              <a:ext uri="{FF2B5EF4-FFF2-40B4-BE49-F238E27FC236}">
                <a16:creationId xmlns:a16="http://schemas.microsoft.com/office/drawing/2014/main" id="{467CC57C-C80B-2AE0-AB77-13D925CC3B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629" y="146321"/>
            <a:ext cx="5724711" cy="6690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2394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E0FDF7-6962-DDC3-469C-73F084F7E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504" y="366408"/>
            <a:ext cx="2260419" cy="1320800"/>
          </a:xfrm>
        </p:spPr>
        <p:txBody>
          <a:bodyPr>
            <a:normAutofit fontScale="90000"/>
          </a:bodyPr>
          <a:lstStyle/>
          <a:p>
            <a:r>
              <a:rPr lang="en-US" altLang="zh-TW" sz="6000" dirty="0"/>
              <a:t>Socket</a:t>
            </a:r>
            <a:br>
              <a:rPr lang="en-US" altLang="zh-TW" sz="6000" dirty="0"/>
            </a:br>
            <a:r>
              <a:rPr lang="en-US" altLang="zh-TW" sz="6000" dirty="0"/>
              <a:t>  TCP</a:t>
            </a:r>
            <a:endParaRPr lang="zh-TW" altLang="en-US" sz="6000" dirty="0"/>
          </a:p>
        </p:txBody>
      </p:sp>
      <p:pic>
        <p:nvPicPr>
          <p:cNvPr id="5" name="圖片 4" descr="一張含有 文字, 螢幕擷取畫面, 圖表, 字型 的圖片&#10;&#10;自動產生的描述">
            <a:extLst>
              <a:ext uri="{FF2B5EF4-FFF2-40B4-BE49-F238E27FC236}">
                <a16:creationId xmlns:a16="http://schemas.microsoft.com/office/drawing/2014/main" id="{B73077D2-BA47-4C27-E1DB-361DC91A13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3"/>
          <a:stretch/>
        </p:blipFill>
        <p:spPr>
          <a:xfrm>
            <a:off x="2645923" y="122548"/>
            <a:ext cx="6252980" cy="670988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3CFE31CD-4AFD-64EB-035C-DB90AEF47381}"/>
              </a:ext>
            </a:extLst>
          </p:cNvPr>
          <p:cNvSpPr txBox="1"/>
          <p:nvPr/>
        </p:nvSpPr>
        <p:spPr>
          <a:xfrm>
            <a:off x="385504" y="5288340"/>
            <a:ext cx="28135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dirty="0"/>
              <a:t>&lt;code source&gt;</a:t>
            </a:r>
          </a:p>
          <a:p>
            <a:pPr algn="ctr"/>
            <a:r>
              <a:rPr lang="en-US" altLang="zh-TW" sz="3200" dirty="0"/>
              <a:t>TCP_server.py</a:t>
            </a:r>
          </a:p>
          <a:p>
            <a:pPr algn="ctr"/>
            <a:r>
              <a:rPr lang="en-US" altLang="zh-TW" sz="3200" dirty="0"/>
              <a:t>TCP_client.py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57155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B31CAFDB-F838-10BA-16D1-BA2F776C3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823912"/>
            <a:ext cx="11334750" cy="5210175"/>
          </a:xfrm>
          <a:prstGeom prst="rect">
            <a:avLst/>
          </a:prstGeom>
        </p:spPr>
      </p:pic>
      <p:sp>
        <p:nvSpPr>
          <p:cNvPr id="13" name="標題 1">
            <a:extLst>
              <a:ext uri="{FF2B5EF4-FFF2-40B4-BE49-F238E27FC236}">
                <a16:creationId xmlns:a16="http://schemas.microsoft.com/office/drawing/2014/main" id="{578F3CBE-A363-2B32-734D-8DF3892A4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470103"/>
            <a:ext cx="3536047" cy="1320800"/>
          </a:xfrm>
        </p:spPr>
        <p:txBody>
          <a:bodyPr>
            <a:normAutofit fontScale="90000"/>
          </a:bodyPr>
          <a:lstStyle/>
          <a:p>
            <a:r>
              <a:rPr lang="zh-TW" altLang="en-US" sz="6000" dirty="0"/>
              <a:t>創建</a:t>
            </a:r>
            <a:r>
              <a:rPr lang="en-US" altLang="zh-TW" sz="6000" dirty="0"/>
              <a:t>socket</a:t>
            </a:r>
            <a:endParaRPr lang="zh-TW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765403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ECCA7310-8892-CA0D-0D0B-CC93CAFD8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0" y="3123698"/>
            <a:ext cx="9570338" cy="321864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59036922-5B81-3D37-509D-9324A98A9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11" y="398834"/>
            <a:ext cx="11078178" cy="2843072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9A582826-B6E5-B23D-70DD-9A6D72BE1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470103"/>
            <a:ext cx="3536047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綁定端口</a:t>
            </a: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B1112D9B-C371-5899-E59A-A7F1A4A77CB2}"/>
              </a:ext>
            </a:extLst>
          </p:cNvPr>
          <p:cNvSpPr txBox="1">
            <a:spLocks/>
          </p:cNvSpPr>
          <p:nvPr/>
        </p:nvSpPr>
        <p:spPr>
          <a:xfrm>
            <a:off x="428625" y="3471325"/>
            <a:ext cx="353604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6000" dirty="0"/>
              <a:t>監聽</a:t>
            </a:r>
          </a:p>
        </p:txBody>
      </p:sp>
    </p:spTree>
    <p:extLst>
      <p:ext uri="{BB962C8B-B14F-4D97-AF65-F5344CB8AC3E}">
        <p14:creationId xmlns:p14="http://schemas.microsoft.com/office/powerpoint/2010/main" val="3543266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0E4FCAC-C8DF-66AF-AF68-1C1FF1DBF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04776"/>
            <a:ext cx="9579008" cy="299558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EAE0F9CB-BA55-C739-00C0-30C1CC0C4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637" y="3150270"/>
            <a:ext cx="9579008" cy="3602954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A0A12861-04A2-70B7-5737-128ED3491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470103"/>
            <a:ext cx="3536047" cy="1320800"/>
          </a:xfrm>
        </p:spPr>
        <p:txBody>
          <a:bodyPr>
            <a:normAutofit/>
          </a:bodyPr>
          <a:lstStyle/>
          <a:p>
            <a:r>
              <a:rPr lang="zh-TW" altLang="en-US" sz="6000" dirty="0"/>
              <a:t>連線請求</a:t>
            </a: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B11CE642-A479-B3EF-518A-0E49138BFAB2}"/>
              </a:ext>
            </a:extLst>
          </p:cNvPr>
          <p:cNvSpPr txBox="1">
            <a:spLocks/>
          </p:cNvSpPr>
          <p:nvPr/>
        </p:nvSpPr>
        <p:spPr>
          <a:xfrm>
            <a:off x="428625" y="3429000"/>
            <a:ext cx="353604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6000" dirty="0"/>
              <a:t>接受連線</a:t>
            </a:r>
          </a:p>
        </p:txBody>
      </p:sp>
    </p:spTree>
    <p:extLst>
      <p:ext uri="{BB962C8B-B14F-4D97-AF65-F5344CB8AC3E}">
        <p14:creationId xmlns:p14="http://schemas.microsoft.com/office/powerpoint/2010/main" val="1739202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11979E5-2C5D-342F-F19F-69CE4E4E91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7"/>
          <a:stretch/>
        </p:blipFill>
        <p:spPr>
          <a:xfrm>
            <a:off x="2489478" y="11894"/>
            <a:ext cx="8210145" cy="6846106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43F7E9C7-2B0D-85B6-62EB-1C3EE1AAD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27" y="196726"/>
            <a:ext cx="4997201" cy="1320800"/>
          </a:xfrm>
        </p:spPr>
        <p:txBody>
          <a:bodyPr>
            <a:normAutofit fontScale="90000"/>
          </a:bodyPr>
          <a:lstStyle/>
          <a:p>
            <a:r>
              <a:rPr lang="zh-TW" altLang="en-US" sz="6000" dirty="0"/>
              <a:t>客戶端發送訊息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4EEEEB00-A1CF-9152-A1C2-AD7F7CB963A9}"/>
              </a:ext>
            </a:extLst>
          </p:cNvPr>
          <p:cNvSpPr txBox="1">
            <a:spLocks/>
          </p:cNvSpPr>
          <p:nvPr/>
        </p:nvSpPr>
        <p:spPr>
          <a:xfrm>
            <a:off x="112127" y="2768600"/>
            <a:ext cx="4997201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TW" altLang="en-US" sz="6000" dirty="0"/>
              <a:t>服務端讀取訊息</a:t>
            </a:r>
          </a:p>
        </p:txBody>
      </p:sp>
    </p:spTree>
    <p:extLst>
      <p:ext uri="{BB962C8B-B14F-4D97-AF65-F5344CB8AC3E}">
        <p14:creationId xmlns:p14="http://schemas.microsoft.com/office/powerpoint/2010/main" val="160803816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多面向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TM02900688[[fn=多面向]]</Template>
  <TotalTime>159</TotalTime>
  <Words>242</Words>
  <Application>Microsoft Office PowerPoint</Application>
  <PresentationFormat>寬螢幕</PresentationFormat>
  <Paragraphs>56</Paragraphs>
  <Slides>25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31" baseType="lpstr">
      <vt:lpstr>Söhne</vt:lpstr>
      <vt:lpstr>Arial</vt:lpstr>
      <vt:lpstr>Calibri</vt:lpstr>
      <vt:lpstr>Trebuchet MS</vt:lpstr>
      <vt:lpstr>Wingdings 3</vt:lpstr>
      <vt:lpstr>多面向</vt:lpstr>
      <vt:lpstr>Socket</vt:lpstr>
      <vt:lpstr>介紹</vt:lpstr>
      <vt:lpstr>TCP 三次握手 </vt:lpstr>
      <vt:lpstr>TCP架構</vt:lpstr>
      <vt:lpstr>Socket   TCP</vt:lpstr>
      <vt:lpstr>創建socket</vt:lpstr>
      <vt:lpstr>綁定端口</vt:lpstr>
      <vt:lpstr>連線請求</vt:lpstr>
      <vt:lpstr>客戶端發送訊息</vt:lpstr>
      <vt:lpstr>服務端發送訊息</vt:lpstr>
      <vt:lpstr>客戶端結束連線</vt:lpstr>
      <vt:lpstr>Socket   UDP</vt:lpstr>
      <vt:lpstr>創建socket</vt:lpstr>
      <vt:lpstr>綁定端口</vt:lpstr>
      <vt:lpstr>客戶端發送訊息</vt:lpstr>
      <vt:lpstr>客戶端讀取訊息</vt:lpstr>
      <vt:lpstr>客戶端結束連線</vt:lpstr>
      <vt:lpstr>Tkinter 流程圖</vt:lpstr>
      <vt:lpstr>Tkinter and Socket流程圖</vt:lpstr>
      <vt:lpstr>解決辦法</vt:lpstr>
      <vt:lpstr>PowerPoint 簡報</vt:lpstr>
      <vt:lpstr>socket應用-五子棋Gobang</vt:lpstr>
      <vt:lpstr>遊戲畫面</vt:lpstr>
      <vt:lpstr>遊玩畫面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科融 陳</dc:creator>
  <cp:lastModifiedBy>科融 陳</cp:lastModifiedBy>
  <cp:revision>50</cp:revision>
  <dcterms:created xsi:type="dcterms:W3CDTF">2023-05-10T06:56:01Z</dcterms:created>
  <dcterms:modified xsi:type="dcterms:W3CDTF">2023-05-10T09:37:03Z</dcterms:modified>
</cp:coreProperties>
</file>